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4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554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861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401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8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43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93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06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97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19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17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6/16/2022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2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2E0C87A5-688A-9CA8-A9D9-3F68E4BBE4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78"/>
          <a:stretch/>
        </p:blipFill>
        <p:spPr>
          <a:xfrm>
            <a:off x="0" y="-15554"/>
            <a:ext cx="12166908" cy="68566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6F61E84-9DCA-4F22-94BC-C901DB499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FE847A-96A8-D024-BA48-ECD773660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556" y="4610829"/>
            <a:ext cx="10190071" cy="2076332"/>
          </a:xfrm>
        </p:spPr>
        <p:txBody>
          <a:bodyPr anchor="t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Sorting By Frequency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416B7-2425-F797-35B5-418F38DED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0186" y="5362927"/>
            <a:ext cx="9781327" cy="1117667"/>
          </a:xfrm>
        </p:spPr>
        <p:txBody>
          <a:bodyPr anchor="b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By</a:t>
            </a:r>
          </a:p>
          <a:p>
            <a:r>
              <a:rPr lang="en-US" sz="2200" dirty="0">
                <a:solidFill>
                  <a:srgbClr val="FFFFFF"/>
                </a:solidFill>
              </a:rPr>
              <a:t>Venkateshwara Reddy Mudiyala</a:t>
            </a:r>
          </a:p>
        </p:txBody>
      </p:sp>
      <p:grpSp>
        <p:nvGrpSpPr>
          <p:cNvPr id="1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955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787A0-A944-CC2D-649F-C74E5DF9F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57A54-393B-C077-4E31-B063A43C9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To solve this problem,  I have split the string into a list of words by python’s split method.</a:t>
            </a:r>
          </a:p>
          <a:p>
            <a:r>
              <a:rPr lang="en-US" dirty="0"/>
              <a:t>Created an empty dictionary.</a:t>
            </a:r>
          </a:p>
          <a:p>
            <a:r>
              <a:rPr lang="en-US" dirty="0"/>
              <a:t>Iterate through each word in the list of words.</a:t>
            </a:r>
          </a:p>
          <a:p>
            <a:r>
              <a:rPr lang="en-US" dirty="0"/>
              <a:t>Add a word to the dictionary with count 0 if it doesn’t exist, otherwise increment the count.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466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80665-28C8-FF32-37B0-41CDA2358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have used the Bubble sort Algorithm which takes the input of list items and in the second argument, it takes the sorting logic.4</a:t>
            </a:r>
          </a:p>
          <a:p>
            <a:r>
              <a:rPr lang="en-US" dirty="0"/>
              <a:t>Before sorting logic is set to a list of numbers in ascending order.</a:t>
            </a:r>
          </a:p>
          <a:p>
            <a:r>
              <a:rPr lang="en-US" dirty="0"/>
              <a:t>To make the algorithm generalized  allowed user to set the custom logic for the sorting</a:t>
            </a:r>
          </a:p>
          <a:p>
            <a:r>
              <a:rPr lang="en-US" dirty="0"/>
              <a:t>Now we have sorted the data by algorithm and returns as API results</a:t>
            </a:r>
          </a:p>
        </p:txBody>
      </p:sp>
    </p:spTree>
    <p:extLst>
      <p:ext uri="{BB962C8B-B14F-4D97-AF65-F5344CB8AC3E}">
        <p14:creationId xmlns:p14="http://schemas.microsoft.com/office/powerpoint/2010/main" val="3995093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34C517-9300-65B2-5135-F56E4177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 </a:t>
            </a:r>
          </a:p>
        </p:txBody>
      </p:sp>
      <p:grpSp>
        <p:nvGrpSpPr>
          <p:cNvPr id="49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102" name="Straight Connector 4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3" name="Straight Connector 5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D173EB7C-8F3F-836C-0B86-3B25BE9CB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29233" y="567942"/>
            <a:ext cx="5716862" cy="5716862"/>
          </a:xfrm>
          <a:prstGeom prst="rect">
            <a:avLst/>
          </a:prstGeom>
        </p:spPr>
      </p:pic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04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6859270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LightSeed_2SEEDS">
      <a:dk1>
        <a:srgbClr val="000000"/>
      </a:dk1>
      <a:lt1>
        <a:srgbClr val="FFFFFF"/>
      </a:lt1>
      <a:dk2>
        <a:srgbClr val="413224"/>
      </a:dk2>
      <a:lt2>
        <a:srgbClr val="E2E5E8"/>
      </a:lt2>
      <a:accent1>
        <a:srgbClr val="BB9C7E"/>
      </a:accent1>
      <a:accent2>
        <a:srgbClr val="C69693"/>
      </a:accent2>
      <a:accent3>
        <a:srgbClr val="A6A27C"/>
      </a:accent3>
      <a:accent4>
        <a:srgbClr val="75ACAE"/>
      </a:accent4>
      <a:accent5>
        <a:srgbClr val="86A5BF"/>
      </a:accent5>
      <a:accent6>
        <a:srgbClr val="7E85BB"/>
      </a:accent6>
      <a:hlink>
        <a:srgbClr val="5F84A9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138</Words>
  <Application>Microsoft Office PowerPoint</Application>
  <PresentationFormat>Widescreen</PresentationFormat>
  <Paragraphs>15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Avenir Next LT Pro</vt:lpstr>
      <vt:lpstr>AvenirNext LT Pro Medium</vt:lpstr>
      <vt:lpstr>Rockwell</vt:lpstr>
      <vt:lpstr>Segoe UI</vt:lpstr>
      <vt:lpstr>ExploreVTI</vt:lpstr>
      <vt:lpstr>Sorting By Frequency</vt:lpstr>
      <vt:lpstr>Problem of Approach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Sorting By Frequency</dc:title>
  <dc:creator>Mudiyala, Venkateshwara Reddy</dc:creator>
  <cp:lastModifiedBy>Mudiyala, Venkateshwara Reddy</cp:lastModifiedBy>
  <cp:revision>1</cp:revision>
  <dcterms:created xsi:type="dcterms:W3CDTF">2022-06-17T03:36:38Z</dcterms:created>
  <dcterms:modified xsi:type="dcterms:W3CDTF">2022-06-17T04:02:25Z</dcterms:modified>
</cp:coreProperties>
</file>

<file path=docProps/thumbnail.jpeg>
</file>